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67" r:id="rId4"/>
    <p:sldId id="258" r:id="rId5"/>
    <p:sldId id="265" r:id="rId6"/>
    <p:sldId id="262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795E0-7122-D647-A17A-1319C9C67264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B34E-187D-254D-8DFA-85FD856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02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A7B3-3A48-EF49-9C5A-F36266BA284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476D-24AE-6E45-8BB4-A4C8E4B5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177421"/>
            <a:ext cx="10349947" cy="66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10315"/>
            <a:ext cx="4351338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103" y="1510315"/>
            <a:ext cx="5956697" cy="46628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Lemonade International</a:t>
            </a:r>
            <a:r>
              <a:rPr lang="en-US" sz="2900" dirty="0" smtClean="0"/>
              <a:t> is </a:t>
            </a:r>
            <a:r>
              <a:rPr lang="en-US" sz="2900" dirty="0"/>
              <a:t>committed to the mission of our Guatemalan partner, </a:t>
            </a:r>
            <a:r>
              <a:rPr lang="en-US" sz="2900" dirty="0" err="1"/>
              <a:t>Vidas</a:t>
            </a:r>
            <a:r>
              <a:rPr lang="en-US" sz="2900" dirty="0"/>
              <a:t> </a:t>
            </a:r>
            <a:r>
              <a:rPr lang="en-US" sz="2900" dirty="0" err="1"/>
              <a:t>Plenas</a:t>
            </a:r>
            <a:r>
              <a:rPr lang="en-US" sz="2900" dirty="0"/>
              <a:t>, as they work in gang prevention, rescue outreach, and community care in La </a:t>
            </a:r>
            <a:r>
              <a:rPr lang="en-US" sz="2900" dirty="0" err="1" smtClean="0"/>
              <a:t>Limonada</a:t>
            </a:r>
            <a:r>
              <a:rPr lang="en-US" sz="2900" dirty="0" smtClean="0"/>
              <a:t>. </a:t>
            </a:r>
            <a:r>
              <a:rPr lang="en-US" sz="2900" dirty="0"/>
              <a:t>Our shared desire is for those most in need to experience holistic transformation and to live full lives through a relationship with Jesus</a:t>
            </a:r>
            <a:r>
              <a:rPr lang="en-US" sz="2900" b="1" dirty="0"/>
              <a:t>.</a:t>
            </a:r>
          </a:p>
          <a:p>
            <a:pPr marL="0" indent="0">
              <a:buNone/>
            </a:pPr>
            <a:r>
              <a:rPr lang="en-US" sz="2900" b="1" dirty="0"/>
              <a:t>PREVENTION</a:t>
            </a:r>
          </a:p>
          <a:p>
            <a:pPr marL="0" indent="0">
              <a:buNone/>
            </a:pPr>
            <a:r>
              <a:rPr lang="en-US" sz="2900" dirty="0"/>
              <a:t>Gang prevention through education and </a:t>
            </a:r>
            <a:r>
              <a:rPr lang="en-US" sz="2900" dirty="0" smtClean="0"/>
              <a:t>intervention. The</a:t>
            </a:r>
            <a:r>
              <a:rPr lang="en-US" sz="2900" dirty="0"/>
              <a:t> </a:t>
            </a:r>
            <a:r>
              <a:rPr lang="en-US" sz="2900" b="1" dirty="0"/>
              <a:t>Academies</a:t>
            </a:r>
            <a:r>
              <a:rPr lang="en-US" sz="2900" dirty="0"/>
              <a:t> serve children ages 4 to 15 and the </a:t>
            </a:r>
            <a:r>
              <a:rPr lang="en-US" sz="2900" b="1" dirty="0"/>
              <a:t>Scholars</a:t>
            </a:r>
            <a:r>
              <a:rPr lang="en-US" sz="2900" dirty="0"/>
              <a:t> program enables children to continue their education past 6th grade.</a:t>
            </a:r>
          </a:p>
          <a:p>
            <a:pPr marL="0" indent="0">
              <a:buNone/>
            </a:pPr>
            <a:r>
              <a:rPr lang="en-US" sz="2900" b="1" dirty="0"/>
              <a:t>RESCUE</a:t>
            </a:r>
          </a:p>
          <a:p>
            <a:pPr marL="0" indent="0">
              <a:buNone/>
            </a:pPr>
            <a:r>
              <a:rPr lang="en-US" sz="2900" dirty="0"/>
              <a:t>Outreach to those already drawn into the darkness. The </a:t>
            </a:r>
            <a:r>
              <a:rPr lang="en-US" sz="2900" b="1" dirty="0"/>
              <a:t>Rescue</a:t>
            </a:r>
            <a:r>
              <a:rPr lang="en-US" sz="2900" dirty="0"/>
              <a:t> program reaches youth-at-risk who have already been tempted by gang life.</a:t>
            </a:r>
          </a:p>
          <a:p>
            <a:pPr marL="0" indent="0">
              <a:buNone/>
            </a:pPr>
            <a:r>
              <a:rPr lang="en-US" sz="2900" b="1" dirty="0" smtClean="0"/>
              <a:t>CARE</a:t>
            </a:r>
          </a:p>
          <a:p>
            <a:pPr marL="0" indent="0">
              <a:buNone/>
            </a:pPr>
            <a:r>
              <a:rPr lang="en-US" sz="2900" dirty="0" smtClean="0"/>
              <a:t>Comprehensive </a:t>
            </a:r>
            <a:r>
              <a:rPr lang="en-US" sz="2900" dirty="0"/>
              <a:t>care through </a:t>
            </a:r>
            <a:r>
              <a:rPr lang="en-US" sz="2900" b="1" dirty="0"/>
              <a:t>Home Visits</a:t>
            </a:r>
            <a:r>
              <a:rPr lang="en-US" sz="2900" dirty="0"/>
              <a:t> and the </a:t>
            </a:r>
            <a:r>
              <a:rPr lang="en-US" sz="2900" b="1" dirty="0"/>
              <a:t>Community Relief</a:t>
            </a:r>
            <a:r>
              <a:rPr lang="en-US" sz="2900" dirty="0"/>
              <a:t> program, providing relief for the urgent and unexpected needs of the most vulnerable in La </a:t>
            </a:r>
            <a:r>
              <a:rPr lang="en-US" sz="2900" dirty="0" err="1"/>
              <a:t>Limonada</a:t>
            </a:r>
            <a:r>
              <a:rPr lang="en-US" sz="29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8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 </a:t>
            </a:r>
            <a:r>
              <a:rPr lang="en-US" dirty="0" err="1" smtClean="0"/>
              <a:t>Limonada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428"/>
            <a:ext cx="5499538" cy="50668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An estimated 60,000 to 100,000 people live in an urban slum community in the heart of Guatemala City. Built into a ravine a mile long and half a mile wide, there are ten neighborhoods, each one protected by its own gang.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/>
              <a:t>Limonada</a:t>
            </a:r>
            <a:r>
              <a:rPr lang="en-US" dirty="0"/>
              <a:t>, or “The Lemonade,” is notorious for violence, theft, drugs, lack of access to social services, sexual exploitation, and murder.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Deeply </a:t>
            </a:r>
            <a:r>
              <a:rPr lang="en-US" dirty="0"/>
              <a:t>marginalized and dehumanized by the rest of the city, many spiral into destructive, desperate, and fatalistic lives. We are called to enter into this story as partners and friends.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are in La </a:t>
            </a:r>
            <a:r>
              <a:rPr lang="en-US" dirty="0" err="1"/>
              <a:t>Limonada</a:t>
            </a:r>
            <a:r>
              <a:rPr lang="en-US" dirty="0"/>
              <a:t> because God is there.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652" y="317827"/>
            <a:ext cx="4786148" cy="319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651" y="3326526"/>
            <a:ext cx="4786149" cy="31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Rescue Bridge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4868917" cy="46628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reality of poverty and profound marginalization hits the children around age 7.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Targeting </a:t>
            </a:r>
            <a:r>
              <a:rPr lang="en-US" dirty="0"/>
              <a:t>the children from 3 to 7 years old and walking with them through their </a:t>
            </a:r>
            <a:r>
              <a:rPr lang="en-US" b="1" dirty="0"/>
              <a:t>most vulnerable years</a:t>
            </a:r>
            <a:r>
              <a:rPr lang="en-US" dirty="0"/>
              <a:t>, the </a:t>
            </a:r>
            <a:r>
              <a:rPr lang="en-US" dirty="0" err="1"/>
              <a:t>Vidas</a:t>
            </a:r>
            <a:r>
              <a:rPr lang="en-US" dirty="0"/>
              <a:t> </a:t>
            </a:r>
            <a:r>
              <a:rPr lang="en-US" dirty="0" err="1"/>
              <a:t>Plenas</a:t>
            </a:r>
            <a:r>
              <a:rPr lang="en-US" dirty="0"/>
              <a:t> team offers </a:t>
            </a:r>
            <a:r>
              <a:rPr lang="en-US" dirty="0" smtClean="0"/>
              <a:t>them the life-changing message of the Gospel and a </a:t>
            </a:r>
            <a:r>
              <a:rPr lang="en-US" dirty="0"/>
              <a:t>bridge over the darkness that awaits them.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ultimate goal </a:t>
            </a:r>
            <a:r>
              <a:rPr lang="en-US" dirty="0" smtClean="0"/>
              <a:t>is </a:t>
            </a:r>
            <a:r>
              <a:rPr lang="en-US" dirty="0"/>
              <a:t>to see the children equipped and transformed, ready to lead godly families, and acting as the future leaders of their community, while leading full lives in Jesus.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228" y="1690688"/>
            <a:ext cx="6117019" cy="4016429"/>
          </a:xfrm>
        </p:spPr>
      </p:pic>
    </p:spTree>
    <p:extLst>
      <p:ext uri="{BB962C8B-B14F-4D97-AF65-F5344CB8AC3E}">
        <p14:creationId xmlns:p14="http://schemas.microsoft.com/office/powerpoint/2010/main" val="137318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Impact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48" y="2056088"/>
            <a:ext cx="5035505" cy="33570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034" y="807809"/>
            <a:ext cx="4082750" cy="2721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035" y="3734590"/>
            <a:ext cx="4082750" cy="27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9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4" y="315311"/>
            <a:ext cx="9325477" cy="6266278"/>
          </a:xfrm>
        </p:spPr>
      </p:pic>
    </p:spTree>
    <p:extLst>
      <p:ext uri="{BB962C8B-B14F-4D97-AF65-F5344CB8AC3E}">
        <p14:creationId xmlns:p14="http://schemas.microsoft.com/office/powerpoint/2010/main" val="114167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3939"/>
            <a:ext cx="9409043" cy="6488286"/>
          </a:xfrm>
        </p:spPr>
      </p:pic>
    </p:spTree>
    <p:extLst>
      <p:ext uri="{BB962C8B-B14F-4D97-AF65-F5344CB8AC3E}">
        <p14:creationId xmlns:p14="http://schemas.microsoft.com/office/powerpoint/2010/main" val="163564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Holistic Impact Possible!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37" y="2213113"/>
            <a:ext cx="7216126" cy="2546868"/>
          </a:xfrm>
        </p:spPr>
      </p:pic>
    </p:spTree>
    <p:extLst>
      <p:ext uri="{BB962C8B-B14F-4D97-AF65-F5344CB8AC3E}">
        <p14:creationId xmlns:p14="http://schemas.microsoft.com/office/powerpoint/2010/main" val="45230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4070</TotalTime>
  <Words>293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What We Do</vt:lpstr>
      <vt:lpstr>Why La Limonada?</vt:lpstr>
      <vt:lpstr>The Rescue Bridge Model</vt:lpstr>
      <vt:lpstr>Holistic Impact</vt:lpstr>
      <vt:lpstr>PowerPoint Presentation</vt:lpstr>
      <vt:lpstr>PowerPoint Presentation</vt:lpstr>
      <vt:lpstr>Make Holistic Impact Possible!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Hoiland</dc:creator>
  <cp:lastModifiedBy>Katie Hoiland</cp:lastModifiedBy>
  <cp:revision>18</cp:revision>
  <cp:lastPrinted>2017-05-08T05:01:32Z</cp:lastPrinted>
  <dcterms:created xsi:type="dcterms:W3CDTF">2017-04-29T18:33:38Z</dcterms:created>
  <dcterms:modified xsi:type="dcterms:W3CDTF">2017-06-15T18:50:18Z</dcterms:modified>
</cp:coreProperties>
</file>